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0" r:id="rId5"/>
    <p:sldId id="259" r:id="rId6"/>
  </p:sldIdLst>
  <p:sldSz cx="12192000" cy="216741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23" d="100"/>
          <a:sy n="23" d="100"/>
        </p:scale>
        <p:origin x="19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47135"/>
            <a:ext cx="10363200" cy="7545811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83941"/>
            <a:ext cx="9144000" cy="5232898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8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1153947"/>
            <a:ext cx="2628900" cy="18367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1153947"/>
            <a:ext cx="7734300" cy="18367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32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0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5403489"/>
            <a:ext cx="10515600" cy="9015838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4504620"/>
            <a:ext cx="10515600" cy="474121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0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5769736"/>
            <a:ext cx="5181600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5769736"/>
            <a:ext cx="5181600" cy="137520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53952"/>
            <a:ext cx="10515600" cy="4189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5313176"/>
            <a:ext cx="5157787" cy="260390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7917081"/>
            <a:ext cx="5157787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5313176"/>
            <a:ext cx="5183188" cy="2603905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7917081"/>
            <a:ext cx="5183188" cy="116448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52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29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0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4942"/>
            <a:ext cx="3932237" cy="505729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3120679"/>
            <a:ext cx="6172200" cy="1540268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502241"/>
            <a:ext cx="3932237" cy="1204620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7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444942"/>
            <a:ext cx="3932237" cy="505729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3120679"/>
            <a:ext cx="6172200" cy="1540268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6502241"/>
            <a:ext cx="3932237" cy="1204620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22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153952"/>
            <a:ext cx="10515600" cy="4189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5769736"/>
            <a:ext cx="10515600" cy="1375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0088720"/>
            <a:ext cx="27432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3AE6B-1B7D-4EC4-A907-93137EC42462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0088720"/>
            <a:ext cx="41148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0088720"/>
            <a:ext cx="2743200" cy="11539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D2063-7C64-4CF8-88AF-964AC1DECE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45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18" Type="http://schemas.openxmlformats.org/officeDocument/2006/relationships/image" Target="../media/image10.png"/><Relationship Id="rId26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5" Type="http://schemas.microsoft.com/office/2007/relationships/hdphoto" Target="../media/hdphoto11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24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23" Type="http://schemas.microsoft.com/office/2007/relationships/hdphoto" Target="../media/hdphoto10.wdp"/><Relationship Id="rId10" Type="http://schemas.openxmlformats.org/officeDocument/2006/relationships/image" Target="../media/image6.png"/><Relationship Id="rId19" Type="http://schemas.microsoft.com/office/2007/relationships/hdphoto" Target="../media/hdphoto8.wdp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8.png"/><Relationship Id="rId22" Type="http://schemas.openxmlformats.org/officeDocument/2006/relationships/image" Target="../media/image12.png"/><Relationship Id="rId27" Type="http://schemas.microsoft.com/office/2007/relationships/hdphoto" Target="../media/hdphoto1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4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 descr="A group of different colored patterns&#10;&#10;Description automatically generated">
            <a:extLst>
              <a:ext uri="{FF2B5EF4-FFF2-40B4-BE49-F238E27FC236}">
                <a16:creationId xmlns:a16="http://schemas.microsoft.com/office/drawing/2014/main" id="{50DEEF29-D59E-A2D5-A122-591C9DA52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3" y="0"/>
            <a:ext cx="12242799" cy="216741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15CF6A-EA7C-CE26-C690-7EDF61DF8E88}"/>
              </a:ext>
            </a:extLst>
          </p:cNvPr>
          <p:cNvGrpSpPr/>
          <p:nvPr/>
        </p:nvGrpSpPr>
        <p:grpSpPr>
          <a:xfrm>
            <a:off x="-3217321" y="9252003"/>
            <a:ext cx="7426431" cy="6510049"/>
            <a:chOff x="-3217321" y="9252003"/>
            <a:chExt cx="7426431" cy="6510049"/>
          </a:xfrm>
        </p:grpSpPr>
        <p:pic>
          <p:nvPicPr>
            <p:cNvPr id="34" name="Picture 33" descr="A cat with its paws up&#10;&#10;Description automatically generated">
              <a:extLst>
                <a:ext uri="{FF2B5EF4-FFF2-40B4-BE49-F238E27FC236}">
                  <a16:creationId xmlns:a16="http://schemas.microsoft.com/office/drawing/2014/main" id="{33EDF108-B833-9FCA-45BE-63DF4B39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300000">
              <a:off x="-2759130" y="8793812"/>
              <a:ext cx="6510049" cy="7426431"/>
            </a:xfrm>
            <a:prstGeom prst="rect">
              <a:avLst/>
            </a:prstGeom>
          </p:spPr>
        </p:pic>
        <p:pic>
          <p:nvPicPr>
            <p:cNvPr id="57" name="Picture 56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D84DBCA7-55AF-D3A5-E02A-F00DC8C83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872768" y="11415098"/>
              <a:ext cx="1656330" cy="165678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C89A74-2FA9-1ED4-19E7-E9F9ACDF184B}"/>
              </a:ext>
            </a:extLst>
          </p:cNvPr>
          <p:cNvGrpSpPr/>
          <p:nvPr/>
        </p:nvGrpSpPr>
        <p:grpSpPr>
          <a:xfrm>
            <a:off x="-1817678" y="5781881"/>
            <a:ext cx="5296145" cy="5296145"/>
            <a:chOff x="-1817678" y="5781881"/>
            <a:chExt cx="5296145" cy="5296145"/>
          </a:xfrm>
        </p:grpSpPr>
        <p:pic>
          <p:nvPicPr>
            <p:cNvPr id="48" name="Picture 47" descr="A close up of a cat&#10;&#10;Description automatically generated">
              <a:extLst>
                <a:ext uri="{FF2B5EF4-FFF2-40B4-BE49-F238E27FC236}">
                  <a16:creationId xmlns:a16="http://schemas.microsoft.com/office/drawing/2014/main" id="{49344ABB-A5BD-50D0-E627-898E192BA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-1817678" y="5781881"/>
              <a:ext cx="5296145" cy="5296145"/>
            </a:xfrm>
            <a:prstGeom prst="rect">
              <a:avLst/>
            </a:prstGeom>
          </p:spPr>
        </p:pic>
        <p:pic>
          <p:nvPicPr>
            <p:cNvPr id="58" name="Picture 57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DABDBD32-560E-388F-6E1F-9EEFC984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7543" y="7776684"/>
              <a:ext cx="1656330" cy="165678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5AAF557-813A-471D-1AB4-99CC578650BC}"/>
              </a:ext>
            </a:extLst>
          </p:cNvPr>
          <p:cNvGrpSpPr/>
          <p:nvPr/>
        </p:nvGrpSpPr>
        <p:grpSpPr>
          <a:xfrm>
            <a:off x="-2747318" y="4352655"/>
            <a:ext cx="6486426" cy="3675794"/>
            <a:chOff x="-2747318" y="4352655"/>
            <a:chExt cx="6486426" cy="3675794"/>
          </a:xfrm>
        </p:grpSpPr>
        <p:pic>
          <p:nvPicPr>
            <p:cNvPr id="52" name="Picture 51" descr="A cat with blue eyes&#10;&#10;Description automatically generated">
              <a:extLst>
                <a:ext uri="{FF2B5EF4-FFF2-40B4-BE49-F238E27FC236}">
                  <a16:creationId xmlns:a16="http://schemas.microsoft.com/office/drawing/2014/main" id="{A6D64C20-8D04-3198-2F3E-C770E2358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1342002" y="2947339"/>
              <a:ext cx="3675794" cy="6486426"/>
            </a:xfrm>
            <a:prstGeom prst="rect">
              <a:avLst/>
            </a:prstGeom>
          </p:spPr>
        </p:pic>
        <p:pic>
          <p:nvPicPr>
            <p:cNvPr id="59" name="Picture 58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78B73E9B-8FB0-D3D2-65D9-EAB01F768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03986" y="5286270"/>
              <a:ext cx="1656330" cy="165678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90F7DE8-31FA-F951-7AFE-56837E0C8C08}"/>
              </a:ext>
            </a:extLst>
          </p:cNvPr>
          <p:cNvGrpSpPr/>
          <p:nvPr/>
        </p:nvGrpSpPr>
        <p:grpSpPr>
          <a:xfrm>
            <a:off x="-548084" y="-645108"/>
            <a:ext cx="4997763" cy="4997763"/>
            <a:chOff x="-548084" y="-645108"/>
            <a:chExt cx="4997763" cy="4997763"/>
          </a:xfrm>
        </p:grpSpPr>
        <p:pic>
          <p:nvPicPr>
            <p:cNvPr id="40" name="Picture 39" descr="A brown dog with a black background&#10;&#10;Description automatically generated">
              <a:extLst>
                <a:ext uri="{FF2B5EF4-FFF2-40B4-BE49-F238E27FC236}">
                  <a16:creationId xmlns:a16="http://schemas.microsoft.com/office/drawing/2014/main" id="{4DD71956-1B7F-9F86-E015-3F36E2F9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-548084" y="-645108"/>
              <a:ext cx="4997763" cy="4997763"/>
            </a:xfrm>
            <a:prstGeom prst="rect">
              <a:avLst/>
            </a:prstGeom>
          </p:spPr>
        </p:pic>
        <p:pic>
          <p:nvPicPr>
            <p:cNvPr id="60" name="Picture 59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CE9C2FCE-4C5F-A3D4-C783-31E432E67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507002" y="2240211"/>
              <a:ext cx="1656330" cy="165678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BD3BEE-B941-0D49-8E9F-D4DAC5BF6E9A}"/>
              </a:ext>
            </a:extLst>
          </p:cNvPr>
          <p:cNvGrpSpPr/>
          <p:nvPr/>
        </p:nvGrpSpPr>
        <p:grpSpPr>
          <a:xfrm>
            <a:off x="3185140" y="-991532"/>
            <a:ext cx="4059826" cy="5648233"/>
            <a:chOff x="3185140" y="-991532"/>
            <a:chExt cx="4059826" cy="5648233"/>
          </a:xfrm>
        </p:grpSpPr>
        <p:pic>
          <p:nvPicPr>
            <p:cNvPr id="38" name="Picture 37" descr="A dog with a torn face&#10;&#10;Description automatically generated">
              <a:extLst>
                <a:ext uri="{FF2B5EF4-FFF2-40B4-BE49-F238E27FC236}">
                  <a16:creationId xmlns:a16="http://schemas.microsoft.com/office/drawing/2014/main" id="{18B30ABF-2FB5-3F1D-70F8-964E11CDB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85140" y="-991532"/>
              <a:ext cx="4059826" cy="5648233"/>
            </a:xfrm>
            <a:prstGeom prst="rect">
              <a:avLst/>
            </a:prstGeom>
          </p:spPr>
        </p:pic>
        <p:pic>
          <p:nvPicPr>
            <p:cNvPr id="61" name="Picture 60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374CC781-84D6-8788-744A-C065DBE18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4578939" y="2279401"/>
              <a:ext cx="1656330" cy="165678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2F6848-86AB-43DD-4FE6-0F5A36B58C73}"/>
              </a:ext>
            </a:extLst>
          </p:cNvPr>
          <p:cNvGrpSpPr/>
          <p:nvPr/>
        </p:nvGrpSpPr>
        <p:grpSpPr>
          <a:xfrm>
            <a:off x="6115001" y="-1750226"/>
            <a:ext cx="7113127" cy="7113127"/>
            <a:chOff x="6115001" y="-1750226"/>
            <a:chExt cx="7113127" cy="7113127"/>
          </a:xfrm>
        </p:grpSpPr>
        <p:pic>
          <p:nvPicPr>
            <p:cNvPr id="30" name="Picture 29" descr="A dog with its tongue out&#10;&#10;Description automatically generated">
              <a:extLst>
                <a:ext uri="{FF2B5EF4-FFF2-40B4-BE49-F238E27FC236}">
                  <a16:creationId xmlns:a16="http://schemas.microsoft.com/office/drawing/2014/main" id="{D22D90B2-6C8F-E25D-3390-0F4C802D2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6115001" y="-1750226"/>
              <a:ext cx="7113127" cy="7113127"/>
            </a:xfrm>
            <a:prstGeom prst="rect">
              <a:avLst/>
            </a:prstGeom>
          </p:spPr>
        </p:pic>
        <p:pic>
          <p:nvPicPr>
            <p:cNvPr id="62" name="Picture 61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04390565-A341-818A-AC5D-D413FA5CE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500000">
              <a:off x="8477719" y="1241797"/>
              <a:ext cx="1656330" cy="165678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BBCF93-17A4-3AD2-82F7-A230BAE19275}"/>
              </a:ext>
            </a:extLst>
          </p:cNvPr>
          <p:cNvGrpSpPr/>
          <p:nvPr/>
        </p:nvGrpSpPr>
        <p:grpSpPr>
          <a:xfrm>
            <a:off x="7065825" y="5152890"/>
            <a:ext cx="5305453" cy="5644099"/>
            <a:chOff x="7065825" y="5152890"/>
            <a:chExt cx="5305453" cy="5644099"/>
          </a:xfrm>
        </p:grpSpPr>
        <p:pic>
          <p:nvPicPr>
            <p:cNvPr id="36" name="Picture 35" descr="A goldfish with white fins&#10;&#10;Description automatically generated">
              <a:extLst>
                <a:ext uri="{FF2B5EF4-FFF2-40B4-BE49-F238E27FC236}">
                  <a16:creationId xmlns:a16="http://schemas.microsoft.com/office/drawing/2014/main" id="{378207DC-6E46-ECF3-4B39-3388120D7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5825" y="5152890"/>
              <a:ext cx="5305453" cy="5644099"/>
            </a:xfrm>
            <a:prstGeom prst="rect">
              <a:avLst/>
            </a:prstGeom>
          </p:spPr>
        </p:pic>
        <p:pic>
          <p:nvPicPr>
            <p:cNvPr id="63" name="Picture 62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3BB73F9C-5CFE-8D8D-22B7-894E31CB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500000">
              <a:off x="9517312" y="5504384"/>
              <a:ext cx="1089260" cy="108955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ED7A1-CD54-19C0-D203-ADABE6853BA7}"/>
              </a:ext>
            </a:extLst>
          </p:cNvPr>
          <p:cNvGrpSpPr/>
          <p:nvPr/>
        </p:nvGrpSpPr>
        <p:grpSpPr>
          <a:xfrm>
            <a:off x="3717005" y="4595955"/>
            <a:ext cx="6236333" cy="5267996"/>
            <a:chOff x="3717005" y="4595955"/>
            <a:chExt cx="6236333" cy="5267996"/>
          </a:xfrm>
        </p:grpSpPr>
        <p:pic>
          <p:nvPicPr>
            <p:cNvPr id="44" name="Picture 43" descr="A goldfish swimming in the water&#10;&#10;Description automatically generated">
              <a:extLst>
                <a:ext uri="{FF2B5EF4-FFF2-40B4-BE49-F238E27FC236}">
                  <a16:creationId xmlns:a16="http://schemas.microsoft.com/office/drawing/2014/main" id="{C7121F2E-B3B0-003F-EB1C-136856248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3717005" y="4595955"/>
              <a:ext cx="6236333" cy="5267996"/>
            </a:xfrm>
            <a:prstGeom prst="rect">
              <a:avLst/>
            </a:prstGeom>
          </p:spPr>
        </p:pic>
        <p:pic>
          <p:nvPicPr>
            <p:cNvPr id="64" name="Picture 63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A4B84CE1-2897-1C3A-8A0E-2E9EA407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040896" y="6799416"/>
              <a:ext cx="1089260" cy="108955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11D3C9-9F18-C977-4012-42E921EF950E}"/>
              </a:ext>
            </a:extLst>
          </p:cNvPr>
          <p:cNvGrpSpPr/>
          <p:nvPr/>
        </p:nvGrpSpPr>
        <p:grpSpPr>
          <a:xfrm>
            <a:off x="4113242" y="10933447"/>
            <a:ext cx="5328560" cy="3675794"/>
            <a:chOff x="4113242" y="10933447"/>
            <a:chExt cx="5328560" cy="3675794"/>
          </a:xfrm>
        </p:grpSpPr>
        <p:pic>
          <p:nvPicPr>
            <p:cNvPr id="42" name="Picture 41" descr="A yellow and blue striped fish&#10;&#10;Description automatically generated">
              <a:extLst>
                <a:ext uri="{FF2B5EF4-FFF2-40B4-BE49-F238E27FC236}">
                  <a16:creationId xmlns:a16="http://schemas.microsoft.com/office/drawing/2014/main" id="{F438AC63-B6B1-4C25-BE97-1DEE6422E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242" y="10933447"/>
              <a:ext cx="5328560" cy="3675794"/>
            </a:xfrm>
            <a:prstGeom prst="rect">
              <a:avLst/>
            </a:prstGeom>
          </p:spPr>
        </p:pic>
        <p:pic>
          <p:nvPicPr>
            <p:cNvPr id="65" name="Picture 64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3B470D16-21DA-36E0-842D-A605B08DB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200000">
              <a:off x="7277933" y="12497424"/>
              <a:ext cx="1089260" cy="108955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835995-15F1-6270-07C5-64049F3B1690}"/>
              </a:ext>
            </a:extLst>
          </p:cNvPr>
          <p:cNvGrpSpPr/>
          <p:nvPr/>
        </p:nvGrpSpPr>
        <p:grpSpPr>
          <a:xfrm>
            <a:off x="8871996" y="8605076"/>
            <a:ext cx="5234235" cy="6486428"/>
            <a:chOff x="8871996" y="8605076"/>
            <a:chExt cx="5234235" cy="6486428"/>
          </a:xfrm>
        </p:grpSpPr>
        <p:pic>
          <p:nvPicPr>
            <p:cNvPr id="46" name="Picture 45" descr="A close up of a rodent&#10;&#10;Description automatically generated">
              <a:extLst>
                <a:ext uri="{FF2B5EF4-FFF2-40B4-BE49-F238E27FC236}">
                  <a16:creationId xmlns:a16="http://schemas.microsoft.com/office/drawing/2014/main" id="{3BC306F0-2C04-C3FC-D978-3CDD63B0A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71996" y="8605076"/>
              <a:ext cx="5234235" cy="6486428"/>
            </a:xfrm>
            <a:prstGeom prst="rect">
              <a:avLst/>
            </a:prstGeom>
          </p:spPr>
        </p:pic>
        <p:pic>
          <p:nvPicPr>
            <p:cNvPr id="66" name="Picture 65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67AC253D-91EE-99ED-CE84-684D01A47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9600022" y="10180117"/>
              <a:ext cx="2421455" cy="2422117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050C4F3-9E3D-CF26-6EAA-FA47C4DB39C5}"/>
              </a:ext>
            </a:extLst>
          </p:cNvPr>
          <p:cNvGrpSpPr/>
          <p:nvPr/>
        </p:nvGrpSpPr>
        <p:grpSpPr>
          <a:xfrm>
            <a:off x="8871996" y="15118648"/>
            <a:ext cx="10949120" cy="5481796"/>
            <a:chOff x="8871996" y="15118648"/>
            <a:chExt cx="10949120" cy="5481796"/>
          </a:xfrm>
        </p:grpSpPr>
        <p:pic>
          <p:nvPicPr>
            <p:cNvPr id="50" name="Picture 49" descr="A green lizard with a black background&#10;&#10;Description automatically generated">
              <a:extLst>
                <a:ext uri="{FF2B5EF4-FFF2-40B4-BE49-F238E27FC236}">
                  <a16:creationId xmlns:a16="http://schemas.microsoft.com/office/drawing/2014/main" id="{FBF2CC5C-8C6A-25D4-1C65-F5A664842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996" y="15118648"/>
              <a:ext cx="10949120" cy="5481796"/>
            </a:xfrm>
            <a:prstGeom prst="rect">
              <a:avLst/>
            </a:prstGeom>
          </p:spPr>
        </p:pic>
        <p:pic>
          <p:nvPicPr>
            <p:cNvPr id="67" name="Picture 66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AE454F87-D12C-EB6F-206C-E4160DF32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9687275" y="15754189"/>
              <a:ext cx="1579944" cy="1580376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A330B8-4CDB-E8FD-F2D0-B0A5B106F905}"/>
              </a:ext>
            </a:extLst>
          </p:cNvPr>
          <p:cNvGrpSpPr/>
          <p:nvPr/>
        </p:nvGrpSpPr>
        <p:grpSpPr>
          <a:xfrm>
            <a:off x="4040747" y="14951667"/>
            <a:ext cx="5473551" cy="8210327"/>
            <a:chOff x="4040747" y="14951667"/>
            <a:chExt cx="5473551" cy="8210327"/>
          </a:xfrm>
        </p:grpSpPr>
        <p:pic>
          <p:nvPicPr>
            <p:cNvPr id="32" name="Picture 31" descr="A colorful parrot on a branch&#10;&#10;Description automatically generated">
              <a:extLst>
                <a:ext uri="{FF2B5EF4-FFF2-40B4-BE49-F238E27FC236}">
                  <a16:creationId xmlns:a16="http://schemas.microsoft.com/office/drawing/2014/main" id="{841F19F6-62C5-16E9-F00F-6CF2A3DA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artisticCutout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040747" y="14951667"/>
              <a:ext cx="5473551" cy="8210327"/>
            </a:xfrm>
            <a:prstGeom prst="rect">
              <a:avLst/>
            </a:prstGeom>
          </p:spPr>
        </p:pic>
        <p:pic>
          <p:nvPicPr>
            <p:cNvPr id="68" name="Picture 67" descr="A black and white question mark&#10;&#10;Description automatically generated">
              <a:extLst>
                <a:ext uri="{FF2B5EF4-FFF2-40B4-BE49-F238E27FC236}">
                  <a16:creationId xmlns:a16="http://schemas.microsoft.com/office/drawing/2014/main" id="{EFDDC1CE-135A-5846-AD66-39FE95839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>
              <a:off x="5770903" y="15440301"/>
              <a:ext cx="1245900" cy="1246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877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A7401FA0-C4AF-D0FF-C6A6-659957BE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6096000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6A863C47-6C07-403B-2DFB-5169548E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096000"/>
          </a:xfrm>
          <a:prstGeom prst="rect">
            <a:avLst/>
          </a:prstGeom>
        </p:spPr>
      </p:pic>
      <p:pic>
        <p:nvPicPr>
          <p:cNvPr id="8" name="Picture 7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1B66FCD1-0AC8-5C38-AE50-C69C96EF932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6096000" cy="6096000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0A37CDF3-FBE1-7B3B-5E53-350B6756970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96000"/>
            <a:ext cx="6096000" cy="6096000"/>
          </a:xfrm>
          <a:prstGeom prst="rect">
            <a:avLst/>
          </a:prstGeom>
        </p:spPr>
      </p:pic>
      <p:pic>
        <p:nvPicPr>
          <p:cNvPr id="10" name="Picture 9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465F1305-7DBF-57B8-6B09-F12D51FDC18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0"/>
            <a:ext cx="6096000" cy="6096000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A pattern of black and yellow objects&#10;&#10;Description automatically generated">
            <a:extLst>
              <a:ext uri="{FF2B5EF4-FFF2-40B4-BE49-F238E27FC236}">
                <a16:creationId xmlns:a16="http://schemas.microsoft.com/office/drawing/2014/main" id="{28D82E6E-DB55-057C-29A7-C58811790D60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2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50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D08576-06EE-354B-630A-C496A8233C10}"/>
              </a:ext>
            </a:extLst>
          </p:cNvPr>
          <p:cNvSpPr/>
          <p:nvPr/>
        </p:nvSpPr>
        <p:spPr>
          <a:xfrm>
            <a:off x="0" y="0"/>
            <a:ext cx="12192000" cy="21674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70811C-4FEC-FA24-C8BA-0294EB59B2AE}"/>
              </a:ext>
            </a:extLst>
          </p:cNvPr>
          <p:cNvSpPr/>
          <p:nvPr/>
        </p:nvSpPr>
        <p:spPr>
          <a:xfrm>
            <a:off x="482777" y="1143000"/>
            <a:ext cx="11226443" cy="193881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4A5226-78EA-8022-1445-C6A3A7CF0A02}"/>
              </a:ext>
            </a:extLst>
          </p:cNvPr>
          <p:cNvSpPr/>
          <p:nvPr/>
        </p:nvSpPr>
        <p:spPr>
          <a:xfrm>
            <a:off x="965557" y="1714500"/>
            <a:ext cx="10260885" cy="18245138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0521EA-65BA-DE1C-F156-65269BA133BB}"/>
              </a:ext>
            </a:extLst>
          </p:cNvPr>
          <p:cNvGrpSpPr/>
          <p:nvPr/>
        </p:nvGrpSpPr>
        <p:grpSpPr>
          <a:xfrm>
            <a:off x="-514350" y="13532696"/>
            <a:ext cx="7391400" cy="7916472"/>
            <a:chOff x="-514350" y="13532696"/>
            <a:chExt cx="7391400" cy="7916472"/>
          </a:xfrm>
        </p:grpSpPr>
        <p:pic>
          <p:nvPicPr>
            <p:cNvPr id="17" name="Picture 16" descr="A cartoon of a person with her hands up&#10;&#10;Description automatically generated">
              <a:extLst>
                <a:ext uri="{FF2B5EF4-FFF2-40B4-BE49-F238E27FC236}">
                  <a16:creationId xmlns:a16="http://schemas.microsoft.com/office/drawing/2014/main" id="{2F9894E1-664B-A7A4-559C-27307283D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14350" y="13532696"/>
              <a:ext cx="7391400" cy="7916472"/>
            </a:xfrm>
            <a:prstGeom prst="rect">
              <a:avLst/>
            </a:prstGeom>
          </p:spPr>
        </p:pic>
        <p:pic>
          <p:nvPicPr>
            <p:cNvPr id="13" name="Picture 12" descr="A cartoon of a person with her hands up&#10;&#10;Description automatically generated">
              <a:extLst>
                <a:ext uri="{FF2B5EF4-FFF2-40B4-BE49-F238E27FC236}">
                  <a16:creationId xmlns:a16="http://schemas.microsoft.com/office/drawing/2014/main" id="{2F5E2846-4182-F86E-9C71-AFCA2C1AF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81000" y="13639799"/>
              <a:ext cx="7124700" cy="76308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338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95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AD08576-06EE-354B-630A-C496A8233C10}"/>
              </a:ext>
            </a:extLst>
          </p:cNvPr>
          <p:cNvSpPr/>
          <p:nvPr/>
        </p:nvSpPr>
        <p:spPr>
          <a:xfrm>
            <a:off x="0" y="0"/>
            <a:ext cx="12192000" cy="216741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42AC11-CEB5-A48A-CDA1-3B25D9239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83" y="4120290"/>
            <a:ext cx="633117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3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54</TotalTime>
  <Words>0</Words>
  <Application>Microsoft Office PowerPoint</Application>
  <PresentationFormat>Custom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Nodado</dc:creator>
  <cp:lastModifiedBy>Carlos Nodado</cp:lastModifiedBy>
  <cp:revision>3</cp:revision>
  <dcterms:created xsi:type="dcterms:W3CDTF">2023-12-22T00:14:04Z</dcterms:created>
  <dcterms:modified xsi:type="dcterms:W3CDTF">2023-12-22T02:11:59Z</dcterms:modified>
</cp:coreProperties>
</file>